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Comfortaa Light"/>
      <p:regular r:id="rId22"/>
      <p:bold r:id="rId23"/>
    </p:embeddedFont>
    <p:embeddedFont>
      <p:font typeface="Comfortaa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ComfortaaLight-regular.fntdata"/><Relationship Id="rId21" Type="http://schemas.openxmlformats.org/officeDocument/2006/relationships/slide" Target="slides/slide16.xml"/><Relationship Id="rId24" Type="http://schemas.openxmlformats.org/officeDocument/2006/relationships/font" Target="fonts/Comfortaa-regular.fntdata"/><Relationship Id="rId23" Type="http://schemas.openxmlformats.org/officeDocument/2006/relationships/font" Target="fonts/Comfortaa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Comforta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f5eb26e505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gf5eb26e505_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f5eb26e505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f5eb26e505_2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f5eb26e505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gf5eb26e505_2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210d0ced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f210d0ced2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210d0ced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f210d0ced2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210d0ced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f210d0ced2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210d0ced2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f210d0ced2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f210d0ced2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f210d0ced2_0_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210d0ced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gf210d0ced2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210d0ced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f210d0ced2_0_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210d0ced2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f210d0ced2_0_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f210d0ced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f210d0ced2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f210d0ced2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f210d0ced2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f210d0ced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f210d0ced2_0_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210d0ced2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f210d0ced2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f210d0ced2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f210d0ced2_0_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1CC7C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97704" y="1431221"/>
            <a:ext cx="8231063" cy="138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NASIL BİR EŞİTSİZLİK?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96925" y="1072600"/>
            <a:ext cx="2584725" cy="254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152927" y="1078401"/>
            <a:ext cx="2576925" cy="247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215913" y="1093375"/>
            <a:ext cx="2576175" cy="244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6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697704" y="1431221"/>
            <a:ext cx="8231063" cy="138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2583950" y="456925"/>
            <a:ext cx="5972400" cy="728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“Keşke ben de erkek kardeşim gibi sokaklarda rahat gezebilsem”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2583950" y="1718450"/>
            <a:ext cx="6039300" cy="831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</a:t>
            </a: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Ütü yapmak annelerin sorumluluğudur.</a:t>
            </a: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2583950" y="2992200"/>
            <a:ext cx="6135900" cy="88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</a:t>
            </a: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Bugün ağladığım için erkekler ağlar mı hiç diyerek benle dalga geçtiler</a:t>
            </a: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6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2583950" y="456925"/>
            <a:ext cx="5972400" cy="7281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“Keşke ben de erkek kardeşim gibi sokaklarda rahat gezebilsem”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2583950" y="1927438"/>
            <a:ext cx="6039300" cy="831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“Ütü yapmak annelerin sorumluluğudur.”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2535650" y="3425188"/>
            <a:ext cx="6135900" cy="88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tr" sz="2200">
                <a:solidFill>
                  <a:srgbClr val="434343"/>
                </a:solidFill>
                <a:latin typeface="Comfortaa"/>
                <a:ea typeface="Comfortaa"/>
                <a:cs typeface="Comfortaa"/>
                <a:sym typeface="Comfortaa"/>
              </a:rPr>
              <a:t>“Bugün ağladığım için erkekler ağlar mı hiç diyerek benle dalga geçtiler”</a:t>
            </a:r>
            <a:endParaRPr sz="2200">
              <a:solidFill>
                <a:srgbClr val="43434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683087" y="212925"/>
            <a:ext cx="1232675" cy="121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681190" y="3279150"/>
            <a:ext cx="1236475" cy="11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683425" y="1750263"/>
            <a:ext cx="1232025" cy="11856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>
            <a:off x="2084225" y="792250"/>
            <a:ext cx="301800" cy="13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2084225" y="2240050"/>
            <a:ext cx="301800" cy="13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2084225" y="3764050"/>
            <a:ext cx="301800" cy="13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025" y="152400"/>
            <a:ext cx="8241950" cy="434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Bugün sabah uyandım…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MUTFAK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0"/>
          <p:cNvSpPr txBox="1"/>
          <p:nvPr/>
        </p:nvSpPr>
        <p:spPr>
          <a:xfrm>
            <a:off x="650400" y="1973090"/>
            <a:ext cx="78432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3901175" y="1712675"/>
            <a:ext cx="1232025" cy="11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1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TEŞEKKÜR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2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YOL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3"/>
          <p:cNvSpPr txBox="1"/>
          <p:nvPr/>
        </p:nvSpPr>
        <p:spPr>
          <a:xfrm>
            <a:off x="650400" y="1973090"/>
            <a:ext cx="78432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4059262" y="1697450"/>
            <a:ext cx="1232675" cy="12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OYUN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ARKADAŞ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51" name="Google Shape;151;p25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650400" y="1973090"/>
            <a:ext cx="78432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58" name="Google Shape;158;p26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4008615" y="1828725"/>
            <a:ext cx="1236475" cy="117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İNSAN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66" name="Google Shape;166;p27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/>
        </p:nvSpPr>
        <p:spPr>
          <a:xfrm>
            <a:off x="697704" y="1431221"/>
            <a:ext cx="823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17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650400" y="1973090"/>
            <a:ext cx="78432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tr" sz="4200">
                <a:solidFill>
                  <a:srgbClr val="020202"/>
                </a:solidFill>
                <a:latin typeface="Comfortaa"/>
                <a:ea typeface="Comfortaa"/>
                <a:cs typeface="Comfortaa"/>
                <a:sym typeface="Comfortaa"/>
              </a:rPr>
              <a:t>MUTLU</a:t>
            </a:r>
            <a:endParaRPr sz="1800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  <a:p>
            <a:pPr indent="0" lvl="0" marL="0" marR="0" rtl="0" algn="l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20202"/>
              </a:solidFill>
              <a:latin typeface="Comfortaa Light"/>
              <a:ea typeface="Comfortaa Light"/>
              <a:cs typeface="Comfortaa Light"/>
              <a:sym typeface="Comfortaa Light"/>
            </a:endParaRPr>
          </a:p>
        </p:txBody>
      </p:sp>
      <p:pic>
        <p:nvPicPr>
          <p:cNvPr id="173" name="Google Shape;173;p28"/>
          <p:cNvPicPr preferRelativeResize="0"/>
          <p:nvPr/>
        </p:nvPicPr>
        <p:blipFill rotWithShape="1">
          <a:blip r:embed="rId3">
            <a:alphaModFix/>
          </a:blip>
          <a:srcRect b="46881" l="0" r="0" t="0"/>
          <a:stretch/>
        </p:blipFill>
        <p:spPr>
          <a:xfrm>
            <a:off x="181842" y="4629150"/>
            <a:ext cx="1031724" cy="398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